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Alexandria"/>
      <p:regular r:id="rId21"/>
    </p:embeddedFont>
    <p:embeddedFont>
      <p:font typeface="Alexandria"/>
      <p:regular r:id="rId22"/>
    </p:embeddedFont>
    <p:embeddedFont>
      <p:font typeface="Nobile"/>
      <p:regular r:id="rId23"/>
    </p:embeddedFont>
    <p:embeddedFont>
      <p:font typeface="Nobile"/>
      <p:regular r:id="rId24"/>
    </p:embeddedFont>
    <p:embeddedFont>
      <p:font typeface="Nobile"/>
      <p:regular r:id="rId25"/>
    </p:embeddedFont>
    <p:embeddedFont>
      <p:font typeface="Nobile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slideLayout" Target="../slideLayouts/slideLayout15.xml"/><Relationship Id="rId10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992386"/>
            <a:ext cx="6244709" cy="62447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2004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Home Care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29396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help patients get care at home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41105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Ali Chebli &amp; Hadi Hmouda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700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Teacher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52813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Dr. Maher Abdulrahman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871091"/>
            <a:ext cx="4124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CSCI490 / Spring 2024 - 2025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916" y="816531"/>
            <a:ext cx="4974908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Main Tools for Nurses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226" y="1784390"/>
            <a:ext cx="1317546" cy="10879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5125" y="2297192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4835604" y="1973223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Grow Your Career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35604" y="2381488"/>
            <a:ext cx="415421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better jobs with good ratings from clients.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93920" y="2886432"/>
            <a:ext cx="9228415" cy="11430"/>
          </a:xfrm>
          <a:prstGeom prst="roundRect">
            <a:avLst>
              <a:gd name="adj" fmla="val 693996"/>
            </a:avLst>
          </a:prstGeom>
          <a:solidFill>
            <a:srgbClr val="B8C3D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453" y="2919532"/>
            <a:ext cx="2635091" cy="10879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5244" y="3297555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494377" y="3108365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Manage Your Work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494377" y="3516630"/>
            <a:ext cx="313360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See and handle job requests easily.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352693" y="4021574"/>
            <a:ext cx="8569643" cy="11430"/>
          </a:xfrm>
          <a:prstGeom prst="roundRect">
            <a:avLst>
              <a:gd name="adj" fmla="val 693996"/>
            </a:avLst>
          </a:prstGeom>
          <a:solidFill>
            <a:srgbClr val="B8C3D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4054673"/>
            <a:ext cx="3952637" cy="10879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5244" y="4432697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153150" y="4243507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Set Up Your Page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153150" y="4651772"/>
            <a:ext cx="47621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your info, work times, and languages you speak.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011466" y="5156716"/>
            <a:ext cx="7910870" cy="11430"/>
          </a:xfrm>
          <a:prstGeom prst="roundRect">
            <a:avLst>
              <a:gd name="adj" fmla="val 693996"/>
            </a:avLst>
          </a:prstGeom>
          <a:solidFill>
            <a:srgbClr val="B8C3DF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907" y="5189815"/>
            <a:ext cx="5270182" cy="10879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5244" y="5567839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6811923" y="5378648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Show Your Papers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6811923" y="5786914"/>
            <a:ext cx="616577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Upload your work papers and personal photos to prove who you are.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6670238" y="6291858"/>
            <a:ext cx="7252097" cy="11430"/>
          </a:xfrm>
          <a:prstGeom prst="roundRect">
            <a:avLst>
              <a:gd name="adj" fmla="val 693996"/>
            </a:avLst>
          </a:prstGeom>
          <a:solidFill>
            <a:srgbClr val="B8C3DF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34" y="6324957"/>
            <a:ext cx="6587728" cy="108799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55244" y="6702981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2050" dirty="0"/>
          </a:p>
        </p:txBody>
      </p:sp>
      <p:sp>
        <p:nvSpPr>
          <p:cNvPr id="25" name="Text 18"/>
          <p:cNvSpPr/>
          <p:nvPr/>
        </p:nvSpPr>
        <p:spPr>
          <a:xfrm>
            <a:off x="7470696" y="6513790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to Join</a:t>
            </a:r>
            <a:endParaRPr lang="en-US" sz="1850" dirty="0"/>
          </a:p>
        </p:txBody>
      </p:sp>
      <p:sp>
        <p:nvSpPr>
          <p:cNvPr id="26" name="Text 19"/>
          <p:cNvSpPr/>
          <p:nvPr/>
        </p:nvSpPr>
        <p:spPr>
          <a:xfrm>
            <a:off x="7470696" y="6922056"/>
            <a:ext cx="354365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Fill out a simple form to apply for work.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Admin Tools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Control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48372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 all users: patients, nurses, and staff.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Message Center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3584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Send alerts and news to all users.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Basic Tasks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48989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 reports, services, and money matters.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60706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We Make Money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5$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Small Fee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Nurses pay $5 each month to use our app.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100%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Full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all jobs and tools with no limits.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Easy Plan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Works well for our school project right now.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6926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We Use The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Story Writing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 notes that show each step of how people use our system.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People Use 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Shows how users click buttons and what they see on screen.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Checking It Works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Making sure the system does what users need it to do.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390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 Case: How to Send a Request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Fill Form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 fills out a form with basic care needs.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Check Data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checks all info and saves it safely.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Alert Nurses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tells nurses about the new request.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Show Request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Nurses who can help can now see the request.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94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is Home Care?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website that helps patients find nurses to help them at home. It connects health workers with people who need care in their own houses.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6041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Our Name Means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bring nurses to your house. You get help where you feel safe and happy.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help patients in a kind way. We give good health help that fits what you need.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Problem We Fix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Patient Needs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Hard to find good nurses who match what patients want, like male or female nurses with the right skills.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 Good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 enough easy-to-use ways to get health care at home when needed.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Nurse Jobs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Nurses can't find work that fits when they are free to work and what they want to do.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9544"/>
            <a:ext cx="6014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We Want To Do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813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153144"/>
            <a:ext cx="2254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Care At Home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643563"/>
            <a:ext cx="22542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Bring nurses to help patients in their homes.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8" y="505813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19067" y="5153144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Work When You Can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19067" y="5997893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 nurses find jobs that fit their free time.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0581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0674" y="5153144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Safe For All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50674" y="5643563"/>
            <a:ext cx="2254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Make sure everyone can trust each other with checks and stars.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491" y="50581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82281" y="5153144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Help Near You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82281" y="5643563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Take care of people who need help in your area.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40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Why Use a Website?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3989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Works Everywhere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92477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need to download. Works on all phones and computers.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7003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42074" y="33989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119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Quick Updates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119" y="392477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can fix or improve it right away for everyone.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51467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All-in-One System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 to pay and check user info in one place.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7003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42074" y="51467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119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 Grow Bigger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119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Works well even when many people use it.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66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Software Needs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Frontend Tools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3356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use HTML, CSS, and JavaScript to make a website that looks good on all devices.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2634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 for page structure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6854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CSS for colors and design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107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JavaScript to make pages work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15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Backend Tools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373356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PHP runs on the server to handle data and check who users are.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66344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PHP for server work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10563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MySQL to store data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554783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XAMPP for testing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3152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Tools for Building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2067" y="373356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use basic tools that help us write good code and work together.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466344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Studio Code to write code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510563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to save and share code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8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635" y="3194209"/>
            <a:ext cx="5453896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Who Uses Our System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6635" y="5659874"/>
            <a:ext cx="13237131" cy="22860"/>
          </a:xfrm>
          <a:prstGeom prst="roundRect">
            <a:avLst>
              <a:gd name="adj" fmla="val 365732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3257788" y="5062835"/>
            <a:ext cx="22860" cy="597098"/>
          </a:xfrm>
          <a:prstGeom prst="roundRect">
            <a:avLst>
              <a:gd name="adj" fmla="val 365732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3045381" y="5435977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119973" y="5473244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025253" y="4114800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Patients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95588" y="4545211"/>
            <a:ext cx="474761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Patients who need nurses to help them at home.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955030" y="5659815"/>
            <a:ext cx="22860" cy="597098"/>
          </a:xfrm>
          <a:prstGeom prst="roundRect">
            <a:avLst>
              <a:gd name="adj" fmla="val 365732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5742623" y="5435977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17215" y="5473244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4722495" y="6456045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Nurses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3592711" y="6886456"/>
            <a:ext cx="4747736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Trained health workers who want extra jobs or part-time work.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8652153" y="5062835"/>
            <a:ext cx="22860" cy="597098"/>
          </a:xfrm>
          <a:prstGeom prst="roundRect">
            <a:avLst>
              <a:gd name="adj" fmla="val 365732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439745" y="5435977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14338" y="5473244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19618" y="4114800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Staff Members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289834" y="4545211"/>
            <a:ext cx="474773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People who check and approve nurse job forms.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1349395" y="5659815"/>
            <a:ext cx="22860" cy="597098"/>
          </a:xfrm>
          <a:prstGeom prst="roundRect">
            <a:avLst>
              <a:gd name="adj" fmla="val 365732"/>
            </a:avLst>
          </a:prstGeom>
          <a:solidFill>
            <a:srgbClr val="B8C3DF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36987" y="5435977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1211580" y="5473244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10116860" y="6456045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Admin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8987076" y="6886456"/>
            <a:ext cx="4747736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People who manage all users, jobs, reports, and system settings.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833104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Patients Can Do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Make Your Profile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 up and add your health info.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Book Help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Find and ask for the care you need.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Talk to Nurses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Send messages to your nurse easily.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Give Stars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Rate nurses and tell how they did.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2025-05-29T07:02:36Z</dcterms:created>
  <dcterms:modified xsi:type="dcterms:W3CDTF">2025-05-29T07:02:36Z</dcterms:modified>
</cp:coreProperties>
</file>